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54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206" y="3926819"/>
            <a:ext cx="49119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Степанов  Александр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6166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53" y="565865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2018-06-05T10:44:50Z</dcterms:created>
  <dcterms:modified xsi:type="dcterms:W3CDTF">2018-06-06T13:19:07Z</dcterms:modified>
</cp:coreProperties>
</file>